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2" r:id="rId9"/>
    <p:sldId id="264" r:id="rId10"/>
    <p:sldId id="266" r:id="rId11"/>
    <p:sldId id="269" r:id="rId12"/>
    <p:sldId id="273" r:id="rId13"/>
    <p:sldId id="276" r:id="rId14"/>
    <p:sldId id="278" r:id="rId15"/>
    <p:sldId id="280" r:id="rId16"/>
    <p:sldId id="281" r:id="rId17"/>
    <p:sldId id="282" r:id="rId18"/>
    <p:sldId id="284" r:id="rId19"/>
    <p:sldId id="288" r:id="rId20"/>
    <p:sldId id="291" r:id="rId21"/>
    <p:sldId id="295" r:id="rId22"/>
    <p:sldId id="296" r:id="rId23"/>
    <p:sldId id="297" r:id="rId24"/>
    <p:sldId id="298" r:id="rId25"/>
    <p:sldId id="300" r:id="rId26"/>
    <p:sldId id="302" r:id="rId27"/>
    <p:sldId id="304" r:id="rId2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8CA0F-FE38-420A-9E42-3EEE95341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53FA7-375A-4339-B2AE-4CF6880BE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D6EEF-0AE3-4789-854D-E8568B95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A1216-FD2D-4031-B868-30B3B5E4D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8AB94-6908-402A-9A09-61D7114A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C36F-C808-4EC1-AD17-1C5FD970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6DF32-96F7-422B-BD1E-CE743A826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843A3-231F-4F3A-B2E4-84A7B081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61C21-1EF2-4F83-BE46-63F4851C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BFB9-2404-400C-9FD9-D23BD03B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0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C1C4CC-30B0-4A16-930D-151E762D99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A298F-C717-46A9-8E43-3D9D47EC3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23D06-9DA2-4E40-89C1-0655100C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1B9F8-3C86-4161-9CF4-35C781D4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9A423-BA33-4145-9B52-7FA0EA81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2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99E2-0692-4FE6-A24F-29B1E3ED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B858D-0456-49D8-9F3B-F9ECC3F65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3B3D0-9CBF-4D8E-8F0A-9D95BF12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EB018-9F3C-4560-B837-5008BD6A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AED37-663D-4483-B237-CB7F21268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6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2709-B9B8-4176-B794-E20FDD2E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15B6A-F279-42DC-B980-004E177D0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D3A97-58B7-4673-8A82-228CE996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CA9E3-CBCE-4A63-A593-5356F519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C97CE-97B4-4ABA-990B-1B3EEC88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6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4E78-3A50-40D3-964F-1AAAC349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F8258-01FA-459A-8E92-77D58B93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7EB1C-FABB-4708-BBFB-8D3EE36B7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6DE65-DB1F-4A3B-A6F9-88E82B64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868F2-1A3C-49F2-BB96-A813FD7AD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CD15A-D35F-41CE-AAAD-FE63BC08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78EB-AC0A-4264-B441-B771DF00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6B43B-8263-4DBE-9892-EC602841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62D17-DA78-49DE-B881-AD3C88EA5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1DE49-5926-4B1A-9E6C-D9F51A834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C7EE29-C1BD-4AA9-BE38-7A84069B6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DD581-5674-460C-862E-C0464CDC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A307D0-ADB3-45B8-8F74-9798C194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E9876-7689-4E0F-B9BE-558B9BF3F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0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688A-867D-461C-82FD-A0B045B3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C91A0-CAD7-421C-B1C6-15FEB2F2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401E5-D307-4BEA-A9FD-2F3A32232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21E73-A3B9-4E9E-A98C-6D69FA6E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0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F9F8D-76DC-4F42-8739-A3272B8E2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018EA-8BD7-4421-87FF-54F9011E3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8C7AD-1876-4423-9B5C-1177778F8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5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EF59-95D2-44A7-B765-1A1D58BF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E26C5-CA09-445B-8994-B50D2D7FE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632B7-6408-4112-9DD5-AF8F25361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69619-26AA-45B6-9A23-69EC5B62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EC288-47B1-4DD7-A22A-B169B376F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AB772-9B94-4EF4-895D-49EC62564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3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492E-A279-4FC7-A424-E09B5642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5957C-46E9-4767-A779-53378135F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23D1D-5467-4467-B582-CDAC020E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FAC5C-6DE6-4135-8A87-47AA12B5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9F0A6-123B-4F42-BC66-57C3AAB0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E6D59-8EDC-479D-8DA6-44EF6332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8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EED79-044F-4602-8F29-2EE2BA77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42B04-9093-4046-85F0-119A75B91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D9F6B-CFBF-4744-A566-953D344E5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E77CA-9EE5-40AB-AE5B-0AD90E738820}" type="datetimeFigureOut">
              <a:rPr lang="en-US" smtClean="0"/>
              <a:t>16-Feb-22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D7856-5781-4F0A-BC5B-481CBB0E6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038B1-EEA2-4AEA-8181-B2A59976D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0E1C9-859A-4C58-86B3-329AEBF21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62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20AA-A38B-4A52-9EBF-BB9D510E17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Belarus 2016 Parliamentary Elections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5F762-DBB1-4A2D-B58E-50DE494BD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45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0_101632">
            <a:extLst>
              <a:ext uri="{FF2B5EF4-FFF2-40B4-BE49-F238E27FC236}">
                <a16:creationId xmlns:a16="http://schemas.microsoft.com/office/drawing/2014/main" id="{2DCE0A29-7CD1-43CF-83F6-CAAE5B7A9D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8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0_101643-1">
            <a:extLst>
              <a:ext uri="{FF2B5EF4-FFF2-40B4-BE49-F238E27FC236}">
                <a16:creationId xmlns:a16="http://schemas.microsoft.com/office/drawing/2014/main" id="{23FD9139-B18C-4BB9-85B8-87CE88767D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80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0_102710-1">
            <a:extLst>
              <a:ext uri="{FF2B5EF4-FFF2-40B4-BE49-F238E27FC236}">
                <a16:creationId xmlns:a16="http://schemas.microsoft.com/office/drawing/2014/main" id="{BA843C9C-683A-46C5-851C-667FDC5BDD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0_102716-1">
            <a:extLst>
              <a:ext uri="{FF2B5EF4-FFF2-40B4-BE49-F238E27FC236}">
                <a16:creationId xmlns:a16="http://schemas.microsoft.com/office/drawing/2014/main" id="{1DE01FF4-8B66-4EC1-9910-4FD7128318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13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0_103136-1">
            <a:extLst>
              <a:ext uri="{FF2B5EF4-FFF2-40B4-BE49-F238E27FC236}">
                <a16:creationId xmlns:a16="http://schemas.microsoft.com/office/drawing/2014/main" id="{CBAE5543-8E71-493B-89F6-85D770E8C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27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0_150345">
            <a:extLst>
              <a:ext uri="{FF2B5EF4-FFF2-40B4-BE49-F238E27FC236}">
                <a16:creationId xmlns:a16="http://schemas.microsoft.com/office/drawing/2014/main" id="{01D81985-7F65-4264-8C7F-65DA914985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3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0_152711">
            <a:extLst>
              <a:ext uri="{FF2B5EF4-FFF2-40B4-BE49-F238E27FC236}">
                <a16:creationId xmlns:a16="http://schemas.microsoft.com/office/drawing/2014/main" id="{A9F73367-1BD3-4837-ACD0-9622399769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06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0_165800_001">
            <a:extLst>
              <a:ext uri="{FF2B5EF4-FFF2-40B4-BE49-F238E27FC236}">
                <a16:creationId xmlns:a16="http://schemas.microsoft.com/office/drawing/2014/main" id="{441A0891-39ED-4287-BDB4-8687A59171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1_094004">
            <a:extLst>
              <a:ext uri="{FF2B5EF4-FFF2-40B4-BE49-F238E27FC236}">
                <a16:creationId xmlns:a16="http://schemas.microsoft.com/office/drawing/2014/main" id="{6EA2F082-8925-40F6-887B-2C8B80A81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80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1_094011">
            <a:extLst>
              <a:ext uri="{FF2B5EF4-FFF2-40B4-BE49-F238E27FC236}">
                <a16:creationId xmlns:a16="http://schemas.microsoft.com/office/drawing/2014/main" id="{3D8B7A2C-4C33-4383-A653-3514A4797F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81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08_094438-1">
            <a:extLst>
              <a:ext uri="{FF2B5EF4-FFF2-40B4-BE49-F238E27FC236}">
                <a16:creationId xmlns:a16="http://schemas.microsoft.com/office/drawing/2014/main" id="{DADD13E0-7D84-4253-8C67-C52BFE00B0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64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1_094031">
            <a:extLst>
              <a:ext uri="{FF2B5EF4-FFF2-40B4-BE49-F238E27FC236}">
                <a16:creationId xmlns:a16="http://schemas.microsoft.com/office/drawing/2014/main" id="{E4839318-208A-457E-89C4-8E7E2C9678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1_094032">
            <a:extLst>
              <a:ext uri="{FF2B5EF4-FFF2-40B4-BE49-F238E27FC236}">
                <a16:creationId xmlns:a16="http://schemas.microsoft.com/office/drawing/2014/main" id="{5C5DEEED-BBD8-4A92-9749-4A7694C2B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49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1_111618">
            <a:extLst>
              <a:ext uri="{FF2B5EF4-FFF2-40B4-BE49-F238E27FC236}">
                <a16:creationId xmlns:a16="http://schemas.microsoft.com/office/drawing/2014/main" id="{CC2F6A2F-9231-4C9E-89F4-F4BFB45BB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7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1_140245">
            <a:extLst>
              <a:ext uri="{FF2B5EF4-FFF2-40B4-BE49-F238E27FC236}">
                <a16:creationId xmlns:a16="http://schemas.microsoft.com/office/drawing/2014/main" id="{E4BC1107-24D6-4087-9233-6F0B21BEC4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24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11_140307-1">
            <a:extLst>
              <a:ext uri="{FF2B5EF4-FFF2-40B4-BE49-F238E27FC236}">
                <a16:creationId xmlns:a16="http://schemas.microsoft.com/office/drawing/2014/main" id="{710E9282-ACDC-4D14-B19C-EF1F507525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08_094441">
            <a:extLst>
              <a:ext uri="{FF2B5EF4-FFF2-40B4-BE49-F238E27FC236}">
                <a16:creationId xmlns:a16="http://schemas.microsoft.com/office/drawing/2014/main" id="{F37894AB-C53A-4231-8893-E96E1C1BD7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08_100035">
            <a:extLst>
              <a:ext uri="{FF2B5EF4-FFF2-40B4-BE49-F238E27FC236}">
                <a16:creationId xmlns:a16="http://schemas.microsoft.com/office/drawing/2014/main" id="{C392CC3C-B16A-4B4A-8425-E3527C425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4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08_102854">
            <a:extLst>
              <a:ext uri="{FF2B5EF4-FFF2-40B4-BE49-F238E27FC236}">
                <a16:creationId xmlns:a16="http://schemas.microsoft.com/office/drawing/2014/main" id="{E409D2F8-A51E-43D3-9A34-3CE52CDB22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0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08_151526">
            <a:extLst>
              <a:ext uri="{FF2B5EF4-FFF2-40B4-BE49-F238E27FC236}">
                <a16:creationId xmlns:a16="http://schemas.microsoft.com/office/drawing/2014/main" id="{9FD199E3-174A-486A-AB65-E5953DD447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7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08_171746">
            <a:extLst>
              <a:ext uri="{FF2B5EF4-FFF2-40B4-BE49-F238E27FC236}">
                <a16:creationId xmlns:a16="http://schemas.microsoft.com/office/drawing/2014/main" id="{997F30AB-2A21-4DCF-A7F0-3581B283C1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7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08_175543-1">
            <a:extLst>
              <a:ext uri="{FF2B5EF4-FFF2-40B4-BE49-F238E27FC236}">
                <a16:creationId xmlns:a16="http://schemas.microsoft.com/office/drawing/2014/main" id="{BAAB75D4-25AF-480B-8136-EC0014FC95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46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909_164542">
            <a:extLst>
              <a:ext uri="{FF2B5EF4-FFF2-40B4-BE49-F238E27FC236}">
                <a16:creationId xmlns:a16="http://schemas.microsoft.com/office/drawing/2014/main" id="{06A0081C-C383-4AA6-981A-704222835D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36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20F6914B715C49B779DF6036F5F8A4" ma:contentTypeVersion="2" ma:contentTypeDescription="Create a new document." ma:contentTypeScope="" ma:versionID="cc43ebc2da9ba3f3ccb3d9ee48c92765">
  <xsd:schema xmlns:xsd="http://www.w3.org/2001/XMLSchema" xmlns:xs="http://www.w3.org/2001/XMLSchema" xmlns:p="http://schemas.microsoft.com/office/2006/metadata/properties" xmlns:ns3="31e72321-162a-4928-ab42-60e84a9222ab" targetNamespace="http://schemas.microsoft.com/office/2006/metadata/properties" ma:root="true" ma:fieldsID="96bbb24b1b41760e1041298cb9953aa5" ns3:_="">
    <xsd:import namespace="31e72321-162a-4928-ab42-60e84a9222a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72321-162a-4928-ab42-60e84a9222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D54047-149B-4046-A7AF-1FDD916178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e72321-162a-4928-ab42-60e84a9222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C7C982-A4AE-4718-B814-D987A971A1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09A340-5FCC-4D99-89E7-C3F81C0CB29C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31e72321-162a-4928-ab42-60e84a9222ab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Widescreen</PresentationFormat>
  <Paragraphs>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Belarus 2016 Parliamentary Elections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Belarus 2016 Parliamentary Elections</dc:title>
  <dc:creator>Steven Roper</dc:creator>
  <cp:lastModifiedBy>Steven Roper</cp:lastModifiedBy>
  <cp:revision>1</cp:revision>
  <dcterms:created xsi:type="dcterms:W3CDTF">2022-02-16T20:20:15Z</dcterms:created>
  <dcterms:modified xsi:type="dcterms:W3CDTF">2022-02-16T20:22:53Z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0x010100A820F6914B715C49B779DF6036F5F8A4</vt:lpwstr>
  </property>
</Properties>
</file>