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17C4AFC-8C5D-43DC-9EDD-F04F148EE2B8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A52796C-A1AE-44EB-AACC-F6FD536A1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0EDF7C-62F8-43AE-9DA6-0F8BC395D59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C1CFE7-7227-4CE9-B0A5-D846541CA22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F2453F6-BC84-45F5-95C1-F1945A5068F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BED5DAE-5E41-406F-A606-FED7FCF5121C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4481D0-30A1-4DF2-90C1-71EE7DEBB7A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077757-829E-458C-B171-D4DA7630951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CA7B386-B3A9-43A9-9C27-EDB0D985457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644395C-455C-404C-9FF8-FDF7E53CC76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96138-749A-431A-93AD-FA084DA9DB55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830C8-EE68-4C90-B12B-47DB2D162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1C3C2-7B13-4AAD-AC0E-5B94498E6746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D66AA-1215-44C6-BB2C-DC1D473DD8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F28FF-7259-42BB-992A-BA841970C28A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51F44-F6D8-4487-A3B3-79FBCBE06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EE882-3EBA-486F-94AC-9D0C74546327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CF8A8-7838-4AE1-9AD3-1868B7684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A8388-CCF8-4DC3-9189-6804508CE5D1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7C931-1086-4584-B87C-6ADF28DBA3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D1F1C-8078-485A-8BC9-F36A47D19271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E692D-54BF-4013-8AD2-DAF27395DD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6972C-AC03-438D-AFD4-0097F5FC5E50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95386-47BF-40DE-A5B6-4D06C6665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93135-BB0C-459F-A90D-9FD8E8EEA57B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72C59-BAFD-4E8B-A6FD-85C1E39AF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681FC-EED2-41B4-AA44-990BF0092BE6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EC5F-C431-45F6-A7CC-4903EB262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AB305-4B96-4B34-86FC-DC11F210160E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D39DC-11B0-4B1E-AAF7-AD374A97C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16B90-6FDC-4B06-9E81-AE7E1EC473F6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ECFA9-1BE5-4911-9285-079B8ED7B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A763D23-C2FB-4389-878E-E645D3BE7A6A}" type="datetimeFigureOut">
              <a:rPr lang="en-US"/>
              <a:pPr>
                <a:defRPr/>
              </a:pPr>
              <a:t>18-Apr-13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DE4AFC0-486E-4164-9AA7-93A16A5A5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3" r:id="rId5"/>
    <p:sldLayoutId id="2147483692" r:id="rId6"/>
    <p:sldLayoutId id="2147483698" r:id="rId7"/>
    <p:sldLayoutId id="2147483699" r:id="rId8"/>
    <p:sldLayoutId id="2147483700" r:id="rId9"/>
    <p:sldLayoutId id="2147483691" r:id="rId10"/>
    <p:sldLayoutId id="214748370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General </a:t>
            </a: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Bosco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 Ntaganda, “The Terminator”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819400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14339" name="Picture 3" descr="bosco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133600"/>
            <a:ext cx="7180263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A little background…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err="1" smtClean="0"/>
              <a:t>Bosco</a:t>
            </a:r>
            <a:r>
              <a:rPr lang="en-US" dirty="0" smtClean="0"/>
              <a:t>, 39,  was born in Rwanda but grew up in DRC and was a Congolese national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Military career consists of almost 20 years of fighting, first in Rwanda, then in various rebel groups fighting for control over a mineral-rich part of  eastern Congo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Also had a stint as a general in the Congolese Army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Up until March 17, he was rebel commander of M23 in Congo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 smtClean="0"/>
              <a:t>One of the most ruthless and cruel of Congo’s rebel leaders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Accusations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Terrorizing villagers</a:t>
            </a:r>
          </a:p>
          <a:p>
            <a:r>
              <a:rPr lang="en-US" smtClean="0"/>
              <a:t>Pillaging</a:t>
            </a:r>
          </a:p>
          <a:p>
            <a:r>
              <a:rPr lang="en-US" smtClean="0"/>
              <a:t>Raping</a:t>
            </a:r>
          </a:p>
          <a:p>
            <a:r>
              <a:rPr lang="en-US" smtClean="0"/>
              <a:t>Killing</a:t>
            </a:r>
          </a:p>
          <a:p>
            <a:r>
              <a:rPr lang="en-US" smtClean="0"/>
              <a:t>Persecution</a:t>
            </a:r>
          </a:p>
          <a:p>
            <a:r>
              <a:rPr lang="en-US" smtClean="0"/>
              <a:t>Sexual slavery</a:t>
            </a:r>
          </a:p>
          <a:p>
            <a:r>
              <a:rPr lang="en-US" smtClean="0"/>
              <a:t>Using drugged children as foot soldiers and henchmen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The ICC steps up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ICC issued an arrest warrant in 2006 and again in 2012</a:t>
            </a:r>
          </a:p>
          <a:p>
            <a:r>
              <a:rPr lang="en-US" smtClean="0"/>
              <a:t>The 2006 warrant was for atrocities committed in 2002 and 2003 in Congo</a:t>
            </a:r>
          </a:p>
          <a:p>
            <a:r>
              <a:rPr lang="en-US" smtClean="0"/>
              <a:t>Bosco lived openly seemingly untouchable until…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Knock </a:t>
            </a: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Knock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…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On March 17, General Bosco Ntaganda surprisingly shows up at the US Embassy in Kigali, Rwanda</a:t>
            </a:r>
          </a:p>
          <a:p>
            <a:r>
              <a:rPr lang="en-US" smtClean="0"/>
              <a:t>Asked diplomats to turn him over to the ICC</a:t>
            </a:r>
          </a:p>
          <a:p>
            <a:r>
              <a:rPr lang="en-US" smtClean="0"/>
              <a:t>Some suggest that there were threats on Bosco’s life so he fled to the embassy</a:t>
            </a:r>
          </a:p>
          <a:p>
            <a:r>
              <a:rPr lang="en-US" smtClean="0"/>
              <a:t>Some say the Rwandan government urged him to turn himself 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His time in court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Was not asked to enter a plea but stated, “I was informed of these crimes, but I plead not guilty”</a:t>
            </a:r>
          </a:p>
          <a:p>
            <a:r>
              <a:rPr lang="en-US" smtClean="0"/>
              <a:t>When asked to state his profession, he simply said, “I was a soldier in the Congo”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Charges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Charged with 10 counts of...</a:t>
            </a:r>
          </a:p>
          <a:p>
            <a:r>
              <a:rPr lang="en-US" smtClean="0"/>
              <a:t>War crimes </a:t>
            </a:r>
          </a:p>
          <a:p>
            <a:pPr lvl="1"/>
            <a:r>
              <a:rPr lang="en-US" smtClean="0"/>
              <a:t>Enlisting and using children under the age of 15 as soldiers</a:t>
            </a:r>
          </a:p>
          <a:p>
            <a:r>
              <a:rPr lang="en-US" smtClean="0"/>
              <a:t>Crimes against humanity</a:t>
            </a:r>
          </a:p>
          <a:p>
            <a:pPr lvl="1"/>
            <a:r>
              <a:rPr lang="en-US" smtClean="0"/>
              <a:t>Murder, rape, sexual slavery and pillaging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What’s to come?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Nothing has been determined yet</a:t>
            </a:r>
          </a:p>
          <a:p>
            <a:r>
              <a:rPr lang="en-US" smtClean="0"/>
              <a:t>Only the charges have been brought forth on General Bosco Ntaganda </a:t>
            </a:r>
          </a:p>
          <a:p>
            <a:r>
              <a:rPr lang="en-US" smtClean="0"/>
              <a:t>The next hearing is scheduled for September 23</a:t>
            </a:r>
          </a:p>
          <a:p>
            <a:pPr lvl="1"/>
            <a:r>
              <a:rPr lang="en-US" smtClean="0"/>
              <a:t>This will determine whether or not there is enough evidence to proceed to trial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85</TotalTime>
  <Words>284</Words>
  <Application>Microsoft Office PowerPoint</Application>
  <PresentationFormat>On-screen Show (4:3)</PresentationFormat>
  <Paragraphs>38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7</vt:i4>
      </vt:variant>
      <vt:variant>
        <vt:lpstr>Slide Titles</vt:lpstr>
      </vt:variant>
      <vt:variant>
        <vt:i4>8</vt:i4>
      </vt:variant>
    </vt:vector>
  </HeadingPairs>
  <TitlesOfParts>
    <vt:vector size="21" baseType="lpstr">
      <vt:lpstr>Corbel</vt:lpstr>
      <vt:lpstr>Arial</vt:lpstr>
      <vt:lpstr>Wingdings 2</vt:lpstr>
      <vt:lpstr>Wingdings</vt:lpstr>
      <vt:lpstr>Wingdings 3</vt:lpstr>
      <vt:lpstr>Calibri</vt:lpstr>
      <vt:lpstr>Module</vt:lpstr>
      <vt:lpstr>Module</vt:lpstr>
      <vt:lpstr>Module</vt:lpstr>
      <vt:lpstr>Module</vt:lpstr>
      <vt:lpstr>Module</vt:lpstr>
      <vt:lpstr>Module</vt:lpstr>
      <vt:lpstr>Module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Bosco Ntaganda, “The Terminator”</dc:title>
  <dc:creator>Anthony</dc:creator>
  <cp:lastModifiedBy>Dr. Steven D. Roper</cp:lastModifiedBy>
  <cp:revision>9</cp:revision>
  <dcterms:created xsi:type="dcterms:W3CDTF">2013-04-18T04:24:32Z</dcterms:created>
  <dcterms:modified xsi:type="dcterms:W3CDTF">2013-04-18T11:57:02Z</dcterms:modified>
</cp:coreProperties>
</file>